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4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5" r:id="rId49"/>
    <p:sldId id="316" r:id="rId50"/>
    <p:sldId id="317" r:id="rId51"/>
    <p:sldId id="318" r:id="rId52"/>
    <p:sldId id="319" r:id="rId53"/>
    <p:sldId id="322" r:id="rId54"/>
    <p:sldId id="326" r:id="rId55"/>
    <p:sldId id="327" r:id="rId56"/>
    <p:sldId id="328" r:id="rId57"/>
    <p:sldId id="329" r:id="rId58"/>
    <p:sldId id="330" r:id="rId59"/>
    <p:sldId id="332" r:id="rId60"/>
    <p:sldId id="333" r:id="rId61"/>
    <p:sldId id="334" r:id="rId62"/>
    <p:sldId id="335" r:id="rId63"/>
    <p:sldId id="331" r:id="rId64"/>
    <p:sldId id="339" r:id="rId65"/>
    <p:sldId id="340" r:id="rId66"/>
    <p:sldId id="341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</p:sldIdLst>
  <p:sldSz cx="12192000" cy="6858000"/>
  <p:notesSz cx="6858000" cy="9144000"/>
  <p:photoAlbum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327B0F-F6BE-29D2-D536-5911FED363F1}" v="5" dt="2021-01-15T11:58:44.098"/>
    <p1510:client id="{68A1B4C1-648A-EAD2-F000-F192E7B716EF}" v="28" dt="2021-01-12T15:41:31.056"/>
    <p1510:client id="{E5D20B11-9C59-4108-AC08-F9020C906F8A}" v="2" dt="2021-01-14T14:21:46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CF8E73-CEAE-48A3-AB1E-0E3B15AAE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94335F0-723A-4FFB-BEFE-105CF2BC4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F97182-467D-484C-AC7E-C349B4B4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C60C8D-4E3D-42EC-95D7-E89FDDF8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878980-73A5-4D74-9FFF-10EE8AAC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46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8EF6D4-C1C8-4E89-8AD8-2EA22EB7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BB1552-93EA-4734-BD2B-779134CCB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B6064A-031B-4B4A-A566-7B31947E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2294AB-F475-45B5-87D7-A91F9A9A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63B74E-8E17-41C9-90CF-75342AF1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24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75F9C7E-0189-42EB-8FF3-4C0D0193F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FF92BC4-5433-4121-864F-DDB102710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11832-E9CE-49CD-B278-43A78CEF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EEFAE1-30E8-4870-86EC-D00DDC54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F007A8-1683-4B35-AB0F-73E34C38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39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0A2684-860E-4F94-A0D7-CAF011C3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E597C2-67CF-4E04-8280-C135CF718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0650B4-9C8B-4942-A02C-C98444ED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B65029-F022-480B-8E25-C9A2A5F7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D0FAFD-43C9-4015-866E-F5AE659D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85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310A9-A829-4761-8FFE-7B7DE526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548E70-2F7A-41D2-82D3-F8D16264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5B9B8E-83F4-414C-BD7F-83DD64F2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F4E0F-E0FC-4608-AC33-980E7DA3F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5D4C23-BAC0-4841-8314-7C401A1B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288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ECD06D-D17B-4975-A68C-D0D32D13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7D2FBF-E537-47D9-81A6-64510A29A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2506433-5F72-4546-9B0E-4DEE27E4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5C84AD-0A66-41A2-97DA-D312D2A9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4D62E3-77C6-4972-A734-23CD01E8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99EC73-6F6A-4A57-B783-96B5AB9B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61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37E7B-21FD-4BC3-9052-9EB8558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2D1544-AD6F-4A11-9618-4CE0C71A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C66083-E237-4D77-BD33-2FEDDF43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435C62-2DDC-43EC-8353-5A5EFBB21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5A16FC-369A-491A-9608-5F2764603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B61FD9E-C517-4206-A964-12FCDC03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D16DC0-2FDC-46F9-9649-AA2F67B2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1D5789C-AE00-4F66-AFBE-34B63410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72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5006D4-F98D-43FF-84D5-737D3DD6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0E6C4C-07E2-47BB-88A8-FA81F1BD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6FF6C42-2AAA-4361-ADFF-964533844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5B2B5-FFE9-4066-AD2A-895D7806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9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6E78C7-16B3-414F-A5C2-E7F7403A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5AA44B6-1FF8-495F-B1CE-81AC72CD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0959D5-CD23-400E-B8BF-7EFC370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251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9F4A4-E371-42B5-B48A-686ECE11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E0DE96-538E-4BA3-B32E-6610E6079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636B78-B85C-4A3E-99E4-19EEFE7F1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584939-D601-4B3F-8569-425EEB6EF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C9CCD9-C4A7-44E3-BED9-D31BD57E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2A00CD-5A6F-4E7A-93C4-7B3EA702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46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9F93B-9C64-417B-8DE2-810E06F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FCFE9F6-AE95-4633-BED8-C03CBC15A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2B45A6-55C4-49D8-A247-80EB2E13A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450FA0-54DC-49C4-BB98-CF5C3591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9A7A7F-5057-4F2A-A6F3-3E09DE6E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EEB1E1-5EF5-45D5-8842-974F91EF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458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B3BDF7F-1580-40E5-B87A-BADDEE0E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A0342F-1B2A-4284-81BB-7FA46B993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2DEC0D-91B8-4E21-A470-79D514D3C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5CC77-FE21-4D3D-80CC-2FB9563BBBCD}" type="datetimeFigureOut">
              <a:rPr lang="it-IT" smtClean="0"/>
              <a:t>15/01/2021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60330-CA7F-42B4-9851-01E80B83E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F9859A-378D-4437-B5C9-1353722BB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5A4AE-9F70-420F-AC0A-D81383C9059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942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0">
            <a:extLst>
              <a:ext uri="{FF2B5EF4-FFF2-40B4-BE49-F238E27FC236}">
                <a16:creationId xmlns:a16="http://schemas.microsoft.com/office/drawing/2014/main" id="{0306F458-4E23-46A0-BCEF-4FC89C81C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">
            <a:extLst>
              <a:ext uri="{FF2B5EF4-FFF2-40B4-BE49-F238E27FC236}">
                <a16:creationId xmlns:a16="http://schemas.microsoft.com/office/drawing/2014/main" id="{0B51920A-838E-40A3-87F1-3436FB1444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10">
            <a:extLst>
              <a:ext uri="{FF2B5EF4-FFF2-40B4-BE49-F238E27FC236}">
                <a16:creationId xmlns:a16="http://schemas.microsoft.com/office/drawing/2014/main" id="{2CD9A1D7-FAD9-47F9-B571-7BD44B0DB0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11">
            <a:extLst>
              <a:ext uri="{FF2B5EF4-FFF2-40B4-BE49-F238E27FC236}">
                <a16:creationId xmlns:a16="http://schemas.microsoft.com/office/drawing/2014/main" id="{2A72A24B-E854-4652-9413-D8726E6538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12">
            <a:extLst>
              <a:ext uri="{FF2B5EF4-FFF2-40B4-BE49-F238E27FC236}">
                <a16:creationId xmlns:a16="http://schemas.microsoft.com/office/drawing/2014/main" id="{F05897CD-4347-4C4B-86BA-565C53F9EE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17">
            <a:extLst>
              <a:ext uri="{FF2B5EF4-FFF2-40B4-BE49-F238E27FC236}">
                <a16:creationId xmlns:a16="http://schemas.microsoft.com/office/drawing/2014/main" id="{E03F5930-A503-4915-B1C5-AAFC852238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1">
            <a:extLst>
              <a:ext uri="{FF2B5EF4-FFF2-40B4-BE49-F238E27FC236}">
                <a16:creationId xmlns:a16="http://schemas.microsoft.com/office/drawing/2014/main" id="{DEF48BB3-B2AB-49E4-9FF2-8C495B3939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11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2">
            <a:extLst>
              <a:ext uri="{FF2B5EF4-FFF2-40B4-BE49-F238E27FC236}">
                <a16:creationId xmlns:a16="http://schemas.microsoft.com/office/drawing/2014/main" id="{9DEFBAC9-8C8D-484E-AB38-509DAC5E25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3">
            <a:extLst>
              <a:ext uri="{FF2B5EF4-FFF2-40B4-BE49-F238E27FC236}">
                <a16:creationId xmlns:a16="http://schemas.microsoft.com/office/drawing/2014/main" id="{349EA6E7-3A81-496B-B7D4-543B549148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1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4">
            <a:extLst>
              <a:ext uri="{FF2B5EF4-FFF2-40B4-BE49-F238E27FC236}">
                <a16:creationId xmlns:a16="http://schemas.microsoft.com/office/drawing/2014/main" id="{9A742328-CC3F-477F-BCF8-FDD081C8E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1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5">
            <a:extLst>
              <a:ext uri="{FF2B5EF4-FFF2-40B4-BE49-F238E27FC236}">
                <a16:creationId xmlns:a16="http://schemas.microsoft.com/office/drawing/2014/main" id="{061DA35F-6752-4EB6-9ADB-7709048E7B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7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1">
            <a:extLst>
              <a:ext uri="{FF2B5EF4-FFF2-40B4-BE49-F238E27FC236}">
                <a16:creationId xmlns:a16="http://schemas.microsoft.com/office/drawing/2014/main" id="{44B47AEB-0C5C-47B0-A3C7-D03F6BBDA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22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6">
            <a:extLst>
              <a:ext uri="{FF2B5EF4-FFF2-40B4-BE49-F238E27FC236}">
                <a16:creationId xmlns:a16="http://schemas.microsoft.com/office/drawing/2014/main" id="{54F9C1FD-9FC1-46D4-9BF4-020C799BF1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7">
            <a:extLst>
              <a:ext uri="{FF2B5EF4-FFF2-40B4-BE49-F238E27FC236}">
                <a16:creationId xmlns:a16="http://schemas.microsoft.com/office/drawing/2014/main" id="{9A6F9488-331F-4FBD-8B09-CB6E95806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77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8">
            <a:extLst>
              <a:ext uri="{FF2B5EF4-FFF2-40B4-BE49-F238E27FC236}">
                <a16:creationId xmlns:a16="http://schemas.microsoft.com/office/drawing/2014/main" id="{8D87C409-4C6A-4CAC-B492-F8EB7975EF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5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9">
            <a:extLst>
              <a:ext uri="{FF2B5EF4-FFF2-40B4-BE49-F238E27FC236}">
                <a16:creationId xmlns:a16="http://schemas.microsoft.com/office/drawing/2014/main" id="{C11C3317-97A5-437E-A9B4-702D079974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30">
            <a:extLst>
              <a:ext uri="{FF2B5EF4-FFF2-40B4-BE49-F238E27FC236}">
                <a16:creationId xmlns:a16="http://schemas.microsoft.com/office/drawing/2014/main" id="{E38E4B60-3168-4D21-A92C-D97C7258A7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6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31">
            <a:extLst>
              <a:ext uri="{FF2B5EF4-FFF2-40B4-BE49-F238E27FC236}">
                <a16:creationId xmlns:a16="http://schemas.microsoft.com/office/drawing/2014/main" id="{E6F71C40-0E37-4A71-AACA-0A32D5591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7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0D3647D-625F-4BDD-A980-BEC4D3DD5D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33">
            <a:extLst>
              <a:ext uri="{FF2B5EF4-FFF2-40B4-BE49-F238E27FC236}">
                <a16:creationId xmlns:a16="http://schemas.microsoft.com/office/drawing/2014/main" id="{F630EF54-98A1-42C2-85E7-3D95E71B62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5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34">
            <a:extLst>
              <a:ext uri="{FF2B5EF4-FFF2-40B4-BE49-F238E27FC236}">
                <a16:creationId xmlns:a16="http://schemas.microsoft.com/office/drawing/2014/main" id="{759D2955-EFA8-4BA2-BD9D-5FC726272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05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35">
            <a:extLst>
              <a:ext uri="{FF2B5EF4-FFF2-40B4-BE49-F238E27FC236}">
                <a16:creationId xmlns:a16="http://schemas.microsoft.com/office/drawing/2014/main" id="{12E55D79-6628-4617-8ED9-85B8097256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2">
            <a:extLst>
              <a:ext uri="{FF2B5EF4-FFF2-40B4-BE49-F238E27FC236}">
                <a16:creationId xmlns:a16="http://schemas.microsoft.com/office/drawing/2014/main" id="{175E5AF4-6479-4CCF-9EE1-A9740DBA84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12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36">
            <a:extLst>
              <a:ext uri="{FF2B5EF4-FFF2-40B4-BE49-F238E27FC236}">
                <a16:creationId xmlns:a16="http://schemas.microsoft.com/office/drawing/2014/main" id="{26C9AF88-E4F6-4310-8373-6516B90960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37">
            <a:extLst>
              <a:ext uri="{FF2B5EF4-FFF2-40B4-BE49-F238E27FC236}">
                <a16:creationId xmlns:a16="http://schemas.microsoft.com/office/drawing/2014/main" id="{038C04F5-03B4-4E3B-AE3C-EA27174FF2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2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38">
            <a:extLst>
              <a:ext uri="{FF2B5EF4-FFF2-40B4-BE49-F238E27FC236}">
                <a16:creationId xmlns:a16="http://schemas.microsoft.com/office/drawing/2014/main" id="{9DA0C4B5-10AA-4229-85E3-2347CA7B9A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17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41">
            <a:extLst>
              <a:ext uri="{FF2B5EF4-FFF2-40B4-BE49-F238E27FC236}">
                <a16:creationId xmlns:a16="http://schemas.microsoft.com/office/drawing/2014/main" id="{F8D5A26C-4F62-4C0C-80BE-13D8D6939C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29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42">
            <a:extLst>
              <a:ext uri="{FF2B5EF4-FFF2-40B4-BE49-F238E27FC236}">
                <a16:creationId xmlns:a16="http://schemas.microsoft.com/office/drawing/2014/main" id="{51272A16-4800-4EBC-B615-FB7953BB26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1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43">
            <a:extLst>
              <a:ext uri="{FF2B5EF4-FFF2-40B4-BE49-F238E27FC236}">
                <a16:creationId xmlns:a16="http://schemas.microsoft.com/office/drawing/2014/main" id="{D6552CBD-82EA-440E-88B5-B47D2EEC0A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72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44">
            <a:extLst>
              <a:ext uri="{FF2B5EF4-FFF2-40B4-BE49-F238E27FC236}">
                <a16:creationId xmlns:a16="http://schemas.microsoft.com/office/drawing/2014/main" id="{31C89E56-9BC9-4BDD-8517-A41D195B45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4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05DBFD0-DAD7-4F42-8D9B-2351D175BA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68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46">
            <a:extLst>
              <a:ext uri="{FF2B5EF4-FFF2-40B4-BE49-F238E27FC236}">
                <a16:creationId xmlns:a16="http://schemas.microsoft.com/office/drawing/2014/main" id="{6A1955B6-B740-47C3-B3A5-61DCB071BD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42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47">
            <a:extLst>
              <a:ext uri="{FF2B5EF4-FFF2-40B4-BE49-F238E27FC236}">
                <a16:creationId xmlns:a16="http://schemas.microsoft.com/office/drawing/2014/main" id="{C7136E0C-3C33-44FC-8034-66FCA8051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5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3">
            <a:extLst>
              <a:ext uri="{FF2B5EF4-FFF2-40B4-BE49-F238E27FC236}">
                <a16:creationId xmlns:a16="http://schemas.microsoft.com/office/drawing/2014/main" id="{DDECF792-07CD-4203-86D7-FC09E56F12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78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48">
            <a:extLst>
              <a:ext uri="{FF2B5EF4-FFF2-40B4-BE49-F238E27FC236}">
                <a16:creationId xmlns:a16="http://schemas.microsoft.com/office/drawing/2014/main" id="{590C7E02-F91A-4E31-84DF-DBA1E4951A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50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49">
            <a:extLst>
              <a:ext uri="{FF2B5EF4-FFF2-40B4-BE49-F238E27FC236}">
                <a16:creationId xmlns:a16="http://schemas.microsoft.com/office/drawing/2014/main" id="{589D7221-EA81-4E98-A2F6-A9A96F9B3B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7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50">
            <a:extLst>
              <a:ext uri="{FF2B5EF4-FFF2-40B4-BE49-F238E27FC236}">
                <a16:creationId xmlns:a16="http://schemas.microsoft.com/office/drawing/2014/main" id="{B4571A29-8C0C-40AF-BD37-2D117E52D0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33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51">
            <a:extLst>
              <a:ext uri="{FF2B5EF4-FFF2-40B4-BE49-F238E27FC236}">
                <a16:creationId xmlns:a16="http://schemas.microsoft.com/office/drawing/2014/main" id="{EFC906BF-629F-475C-A112-BAC4FAB2B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10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52">
            <a:extLst>
              <a:ext uri="{FF2B5EF4-FFF2-40B4-BE49-F238E27FC236}">
                <a16:creationId xmlns:a16="http://schemas.microsoft.com/office/drawing/2014/main" id="{A3D1B79C-4F95-4A8A-A971-A394E1D3EA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78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58">
            <a:extLst>
              <a:ext uri="{FF2B5EF4-FFF2-40B4-BE49-F238E27FC236}">
                <a16:creationId xmlns:a16="http://schemas.microsoft.com/office/drawing/2014/main" id="{FF5930AB-6AB8-494F-9703-BC97D66E9D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55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59">
            <a:extLst>
              <a:ext uri="{FF2B5EF4-FFF2-40B4-BE49-F238E27FC236}">
                <a16:creationId xmlns:a16="http://schemas.microsoft.com/office/drawing/2014/main" id="{45CFC31F-2871-4358-B79B-994FA4FB57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49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60">
            <a:extLst>
              <a:ext uri="{FF2B5EF4-FFF2-40B4-BE49-F238E27FC236}">
                <a16:creationId xmlns:a16="http://schemas.microsoft.com/office/drawing/2014/main" id="{DAD1CABA-F599-4F4A-ADA5-588E7A9750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87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78B5869-F876-4C87-916E-1BB085925C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81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62">
            <a:extLst>
              <a:ext uri="{FF2B5EF4-FFF2-40B4-BE49-F238E27FC236}">
                <a16:creationId xmlns:a16="http://schemas.microsoft.com/office/drawing/2014/main" id="{D40BECD2-5E6D-4AFF-BB97-D397A38664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4">
            <a:extLst>
              <a:ext uri="{FF2B5EF4-FFF2-40B4-BE49-F238E27FC236}">
                <a16:creationId xmlns:a16="http://schemas.microsoft.com/office/drawing/2014/main" id="{9E8CCB05-8AAA-4725-9522-440E2DA949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27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65">
            <a:extLst>
              <a:ext uri="{FF2B5EF4-FFF2-40B4-BE49-F238E27FC236}">
                <a16:creationId xmlns:a16="http://schemas.microsoft.com/office/drawing/2014/main" id="{84C07960-7C05-417D-93DB-E341CBCD8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95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69">
            <a:extLst>
              <a:ext uri="{FF2B5EF4-FFF2-40B4-BE49-F238E27FC236}">
                <a16:creationId xmlns:a16="http://schemas.microsoft.com/office/drawing/2014/main" id="{D984BA5A-E1F7-4496-B0FD-B7232145B0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0">
            <a:extLst>
              <a:ext uri="{FF2B5EF4-FFF2-40B4-BE49-F238E27FC236}">
                <a16:creationId xmlns:a16="http://schemas.microsoft.com/office/drawing/2014/main" id="{5F43CF71-25BD-4B81-9F56-C8336CEF15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47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1">
            <a:extLst>
              <a:ext uri="{FF2B5EF4-FFF2-40B4-BE49-F238E27FC236}">
                <a16:creationId xmlns:a16="http://schemas.microsoft.com/office/drawing/2014/main" id="{857B9563-7240-444D-AD09-5DB386D4C2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16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2">
            <a:extLst>
              <a:ext uri="{FF2B5EF4-FFF2-40B4-BE49-F238E27FC236}">
                <a16:creationId xmlns:a16="http://schemas.microsoft.com/office/drawing/2014/main" id="{99847DB1-BE9A-4D0A-96EB-815EEF4BEE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75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3">
            <a:extLst>
              <a:ext uri="{FF2B5EF4-FFF2-40B4-BE49-F238E27FC236}">
                <a16:creationId xmlns:a16="http://schemas.microsoft.com/office/drawing/2014/main" id="{923F82CD-102A-4BD2-90E0-BCA3602B83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70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5">
            <a:extLst>
              <a:ext uri="{FF2B5EF4-FFF2-40B4-BE49-F238E27FC236}">
                <a16:creationId xmlns:a16="http://schemas.microsoft.com/office/drawing/2014/main" id="{A8A11DC5-82BC-4D8D-878D-D8033D1796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97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6">
            <a:extLst>
              <a:ext uri="{FF2B5EF4-FFF2-40B4-BE49-F238E27FC236}">
                <a16:creationId xmlns:a16="http://schemas.microsoft.com/office/drawing/2014/main" id="{0800AB51-AA5A-4316-86A0-DF1305996B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61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7">
            <a:extLst>
              <a:ext uri="{FF2B5EF4-FFF2-40B4-BE49-F238E27FC236}">
                <a16:creationId xmlns:a16="http://schemas.microsoft.com/office/drawing/2014/main" id="{8AE86C08-F584-4A9F-8AF6-AA3B8194E5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18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8">
            <a:extLst>
              <a:ext uri="{FF2B5EF4-FFF2-40B4-BE49-F238E27FC236}">
                <a16:creationId xmlns:a16="http://schemas.microsoft.com/office/drawing/2014/main" id="{474C22D4-9715-4E47-A5EB-0AA08205DD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5">
            <a:extLst>
              <a:ext uri="{FF2B5EF4-FFF2-40B4-BE49-F238E27FC236}">
                <a16:creationId xmlns:a16="http://schemas.microsoft.com/office/drawing/2014/main" id="{F86BEA60-3EC0-47BF-B11F-E75DDA0DC2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111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4">
            <a:extLst>
              <a:ext uri="{FF2B5EF4-FFF2-40B4-BE49-F238E27FC236}">
                <a16:creationId xmlns:a16="http://schemas.microsoft.com/office/drawing/2014/main" id="{C38D0BA5-416A-44B0-ACE2-D3B3870B5B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53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82">
            <a:extLst>
              <a:ext uri="{FF2B5EF4-FFF2-40B4-BE49-F238E27FC236}">
                <a16:creationId xmlns:a16="http://schemas.microsoft.com/office/drawing/2014/main" id="{41D09FA6-851C-49AD-AD11-8470501ECA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26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83">
            <a:extLst>
              <a:ext uri="{FF2B5EF4-FFF2-40B4-BE49-F238E27FC236}">
                <a16:creationId xmlns:a16="http://schemas.microsoft.com/office/drawing/2014/main" id="{ED8452F4-F3BF-4D74-B482-EA21BACD5E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84">
            <a:extLst>
              <a:ext uri="{FF2B5EF4-FFF2-40B4-BE49-F238E27FC236}">
                <a16:creationId xmlns:a16="http://schemas.microsoft.com/office/drawing/2014/main" id="{05F57126-0106-4CD9-BE1E-9E5870E79A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58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89">
            <a:extLst>
              <a:ext uri="{FF2B5EF4-FFF2-40B4-BE49-F238E27FC236}">
                <a16:creationId xmlns:a16="http://schemas.microsoft.com/office/drawing/2014/main" id="{007BF2ED-C215-4342-B989-EC68E8F202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43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0">
            <a:extLst>
              <a:ext uri="{FF2B5EF4-FFF2-40B4-BE49-F238E27FC236}">
                <a16:creationId xmlns:a16="http://schemas.microsoft.com/office/drawing/2014/main" id="{03B99D14-F25F-41D7-BBFC-00C16EBBF4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69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1">
            <a:extLst>
              <a:ext uri="{FF2B5EF4-FFF2-40B4-BE49-F238E27FC236}">
                <a16:creationId xmlns:a16="http://schemas.microsoft.com/office/drawing/2014/main" id="{56C5F146-36D0-4811-8168-4C4C2FC77F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2">
            <a:extLst>
              <a:ext uri="{FF2B5EF4-FFF2-40B4-BE49-F238E27FC236}">
                <a16:creationId xmlns:a16="http://schemas.microsoft.com/office/drawing/2014/main" id="{9D7BFB75-9AB7-4C64-A530-2FBA606ECB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0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3">
            <a:extLst>
              <a:ext uri="{FF2B5EF4-FFF2-40B4-BE49-F238E27FC236}">
                <a16:creationId xmlns:a16="http://schemas.microsoft.com/office/drawing/2014/main" id="{8DF51078-D48E-443A-BBE2-B5F67C9C4A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80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4">
            <a:extLst>
              <a:ext uri="{FF2B5EF4-FFF2-40B4-BE49-F238E27FC236}">
                <a16:creationId xmlns:a16="http://schemas.microsoft.com/office/drawing/2014/main" id="{DB224F65-7401-4949-B68F-A7BA0D4C27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6">
            <a:extLst>
              <a:ext uri="{FF2B5EF4-FFF2-40B4-BE49-F238E27FC236}">
                <a16:creationId xmlns:a16="http://schemas.microsoft.com/office/drawing/2014/main" id="{883ACCB8-198C-47D3-A554-26B03EEBF9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1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5">
            <a:extLst>
              <a:ext uri="{FF2B5EF4-FFF2-40B4-BE49-F238E27FC236}">
                <a16:creationId xmlns:a16="http://schemas.microsoft.com/office/drawing/2014/main" id="{54D76B97-F2A4-44B3-B453-4216676929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84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6">
            <a:extLst>
              <a:ext uri="{FF2B5EF4-FFF2-40B4-BE49-F238E27FC236}">
                <a16:creationId xmlns:a16="http://schemas.microsoft.com/office/drawing/2014/main" id="{31DD6833-A45B-48D0-BD78-1613293F42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6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7">
            <a:extLst>
              <a:ext uri="{FF2B5EF4-FFF2-40B4-BE49-F238E27FC236}">
                <a16:creationId xmlns:a16="http://schemas.microsoft.com/office/drawing/2014/main" id="{DF89FB42-C7CE-4C49-A881-A4F66C9CF0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4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98">
            <a:extLst>
              <a:ext uri="{FF2B5EF4-FFF2-40B4-BE49-F238E27FC236}">
                <a16:creationId xmlns:a16="http://schemas.microsoft.com/office/drawing/2014/main" id="{E94EEC5B-A80C-4EFD-916B-BCD81BE3F3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7">
            <a:extLst>
              <a:ext uri="{FF2B5EF4-FFF2-40B4-BE49-F238E27FC236}">
                <a16:creationId xmlns:a16="http://schemas.microsoft.com/office/drawing/2014/main" id="{AAAD7B55-AE67-433C-B0BF-5C97779B4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7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slide-8">
            <a:extLst>
              <a:ext uri="{FF2B5EF4-FFF2-40B4-BE49-F238E27FC236}">
                <a16:creationId xmlns:a16="http://schemas.microsoft.com/office/drawing/2014/main" id="{093E2440-5EAA-48AB-BDBC-1C83DCE5F7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07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75B59628D56A4BA5A7C10F15094B57" ma:contentTypeVersion="7" ma:contentTypeDescription="Creare un nuovo documento." ma:contentTypeScope="" ma:versionID="61d60eab224c0f10be38155d538866e1">
  <xsd:schema xmlns:xsd="http://www.w3.org/2001/XMLSchema" xmlns:xs="http://www.w3.org/2001/XMLSchema" xmlns:p="http://schemas.microsoft.com/office/2006/metadata/properties" xmlns:ns3="05f90822-bb2f-4c01-a292-6d1893ae364b" xmlns:ns4="04439c26-949e-4bc9-995e-b251b87aeaf0" targetNamespace="http://schemas.microsoft.com/office/2006/metadata/properties" ma:root="true" ma:fieldsID="404ba30c94f76e0da73db2cfe916a12f" ns3:_="" ns4:_="">
    <xsd:import namespace="05f90822-bb2f-4c01-a292-6d1893ae364b"/>
    <xsd:import namespace="04439c26-949e-4bc9-995e-b251b87aea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90822-bb2f-4c01-a292-6d1893ae36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39c26-949e-4bc9-995e-b251b87aeaf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1323C0-6220-4C5C-A4C8-1D4484D40511}">
  <ds:schemaRefs>
    <ds:schemaRef ds:uri="04439c26-949e-4bc9-995e-b251b87aeaf0"/>
    <ds:schemaRef ds:uri="05f90822-bb2f-4c01-a292-6d1893ae36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63526CC-8958-47E9-A9AF-6D103D63DA68}">
  <ds:schemaRefs>
    <ds:schemaRef ds:uri="04439c26-949e-4bc9-995e-b251b87aeaf0"/>
    <ds:schemaRef ds:uri="05f90822-bb2f-4c01-a292-6d1893ae36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FA6455-9AB3-40DB-8D6E-07D4DBEBE0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73</vt:i4>
      </vt:variant>
    </vt:vector>
  </HeadingPairs>
  <TitlesOfParts>
    <vt:vector size="74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PAOLO CASTIGLIONE</dc:creator>
  <cp:revision>22</cp:revision>
  <dcterms:created xsi:type="dcterms:W3CDTF">2021-01-12T14:17:55Z</dcterms:created>
  <dcterms:modified xsi:type="dcterms:W3CDTF">2021-01-15T11:59:03Z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0x0101007A75B59628D56A4BA5A7C10F15094B57</vt:lpwstr>
  </property>
</Properties>
</file>